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772131"/>
              </p:ext>
            </p:extLst>
          </p:nvPr>
        </p:nvGraphicFramePr>
        <p:xfrm>
          <a:off x="1371600" y="1636295"/>
          <a:ext cx="9601200" cy="3413760"/>
        </p:xfrm>
        <a:graphic>
          <a:graphicData uri="http://schemas.openxmlformats.org/drawingml/2006/table">
            <a:tbl>
              <a:tblPr/>
              <a:tblGrid>
                <a:gridCol w="9601200"/>
              </a:tblGrid>
              <a:tr h="30500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1.Выполнять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задания в команде организованно, помогая друг другу, не мешая другим.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2.Как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только команда выполнила задание  - поднимаем руку.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Отвечаем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только после того,  как учитель вам предоставил  слово.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правильно выполненные задания команда будет получать жетоны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нарушение дисциплины команда будет терять жетоны.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575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931" y="457200"/>
            <a:ext cx="9348537" cy="5842836"/>
          </a:xfrm>
        </p:spPr>
      </p:pic>
    </p:spTree>
    <p:extLst>
      <p:ext uri="{BB962C8B-B14F-4D97-AF65-F5344CB8AC3E}">
        <p14:creationId xmlns:p14="http://schemas.microsoft.com/office/powerpoint/2010/main" val="426214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4716" y="673768"/>
            <a:ext cx="9938084" cy="5193632"/>
          </a:xfrm>
        </p:spPr>
        <p:txBody>
          <a:bodyPr/>
          <a:lstStyle/>
          <a:p>
            <a:r>
              <a:rPr lang="ru-RU" sz="32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Огромные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участки суши, со всех сторон окружённые </a:t>
            </a:r>
            <a:r>
              <a:rPr lang="ru-RU" sz="32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водой – это …</a:t>
            </a:r>
          </a:p>
          <a:p>
            <a:endParaRPr lang="ru-RU" sz="3200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Сколько всего материков на Земле</a:t>
            </a:r>
            <a:r>
              <a:rPr lang="ru-RU" sz="32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endParaRPr lang="ru-RU" sz="3200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сегодняшнем занятии  мы побываем на всех материках</a:t>
            </a:r>
            <a:r>
              <a:rPr lang="ru-RU" sz="32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значит мы совершим что? </a:t>
            </a:r>
          </a:p>
          <a:p>
            <a:endParaRPr lang="ru-RU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0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Путешествие по материкам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Что можно узнать, путешествуя по материкам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endParaRPr lang="ru-RU" sz="3200" dirty="0">
              <a:latin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нам может помочь в путешествии?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карта?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7477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ЕВРАЗИЯ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550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130</TotalTime>
  <Words>114</Words>
  <Application>Microsoft Office PowerPoint</Application>
  <PresentationFormat>Широкоэкранный</PresentationFormat>
  <Paragraphs>18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Franklin Gothic Book</vt:lpstr>
      <vt:lpstr>Times New Roman</vt:lpstr>
      <vt:lpstr>Crop</vt:lpstr>
      <vt:lpstr>Презентация PowerPoint</vt:lpstr>
      <vt:lpstr>Презентация PowerPoint</vt:lpstr>
      <vt:lpstr>Презентация PowerPoint</vt:lpstr>
      <vt:lpstr>Путешествие по материкам</vt:lpstr>
      <vt:lpstr>ЕВРАЗИЯ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2020-02-17T18:44:27Z</dcterms:created>
  <dcterms:modified xsi:type="dcterms:W3CDTF">2020-02-17T20:55:04Z</dcterms:modified>
</cp:coreProperties>
</file>